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5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06B49-76AD-4942-943E-B8D7EED08CFE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4566D-46BE-439D-96E5-14C1A64A3BDE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212A2-4EE6-4298-BB76-220126CA0A6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F721C-21F8-4E74-A47D-CCAFAD246CEC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alphaModFix amt="6000"/>
            <a:duotone>
              <a:prstClr val="black"/>
              <a:schemeClr val="accent5">
                <a:tint val="45000"/>
                <a:satMod val="400000"/>
              </a:schemeClr>
            </a:duotone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99" y="3695277"/>
            <a:ext cx="3831408" cy="287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No alt text provided for this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99" y="996592"/>
            <a:ext cx="3831408" cy="253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0631" y="0"/>
            <a:ext cx="72766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800" b="1" i="1" dirty="0">
                <a:solidFill>
                  <a:schemeClr val="accent5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Pill Pitch Challenge 2024 </a:t>
            </a:r>
            <a:endParaRPr lang="en-IN" sz="4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2094" y="1005656"/>
            <a:ext cx="7620001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n-IN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This competition was designed to address the fundamental aspect of research: the formulation of innovative research or start-up concepts. </a:t>
            </a:r>
            <a:r>
              <a:rPr lang="en-IN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Dr. Bhagwati Saxena, Event Coordinator </a:t>
            </a:r>
            <a:r>
              <a:rPr lang="en-IN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UGRC member, along with </a:t>
            </a:r>
            <a:r>
              <a:rPr lang="en-IN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Dr. Bhumika Patel, UGRC Coordinator</a:t>
            </a:r>
            <a:r>
              <a:rPr lang="en-IN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extended invitations to aspiring participants.</a:t>
            </a:r>
            <a:r>
              <a:rPr lang="en-IN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n-IN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total of </a:t>
            </a:r>
            <a:r>
              <a:rPr lang="en-IN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16 teams</a:t>
            </a:r>
            <a:r>
              <a:rPr lang="en-IN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i.e., 32 students, enthusiastically participated in the competition, presenting their ideas across five research scopes: Wet Lab-based, Marketing/Survey-based, Prototype/Model Making, Start-up Ventures, and App Development. Each team showcased their ideas with commendable proficiency.</a:t>
            </a:r>
            <a:r>
              <a:rPr lang="en-IN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n-IN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esteemed </a:t>
            </a:r>
            <a:r>
              <a:rPr lang="en-IN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Dr. Iti Gupta, Associate Professor at the Indian Institute of Technology, Gandhinagar</a:t>
            </a:r>
            <a:r>
              <a:rPr lang="en-IN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graciously consented to serve as the expert evaluator for the student pitches. Following a rigorous assessment, it gives us great pleasure to announce the victors of the Pill Pitch Challenge 2024.</a:t>
            </a:r>
            <a:r>
              <a:rPr lang="en-IN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n-IN" sz="2000" b="1" dirty="0">
                <a:effectLst/>
                <a:ea typeface="Times New Roman" panose="02020603050405020304" pitchFamily="18" charset="0"/>
              </a:rPr>
              <a:t>The winning teams have been granted seed funding to materialize their innovative ideas into practical ventures. </a:t>
            </a:r>
            <a:endParaRPr lang="en-IN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</Words>
  <Application>WPS Presentation</Application>
  <PresentationFormat>Widescreen</PresentationFormat>
  <Paragraphs>7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Times New Roman</vt:lpstr>
      <vt:lpstr>Symbol</vt:lpstr>
      <vt:lpstr>Calibri Light</vt:lpstr>
      <vt:lpstr>Microsoft YaHei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EXPERT LECTURES</dc:title>
  <dc:creator>RITU SONI</dc:creator>
  <cp:lastModifiedBy>Administrator</cp:lastModifiedBy>
  <cp:revision>30</cp:revision>
  <dcterms:created xsi:type="dcterms:W3CDTF">2024-09-05T15:29:00Z</dcterms:created>
  <dcterms:modified xsi:type="dcterms:W3CDTF">2024-09-11T08:06:51Z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F5829E10688644BB96CA348B3A07E632_13</vt:lpwstr>
  </property>
  <property fmtid="{D5CDD505-2E9C-101B-9397-08002B2CF9AE}" pid="3" name="KSOProductBuildVer">
    <vt:lpwstr>1033-12.2.0.17562</vt:lpwstr>
  </property>
</Properties>
</file>